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5" r:id="rId3"/>
    <p:sldId id="276" r:id="rId4"/>
    <p:sldId id="301" r:id="rId5"/>
    <p:sldId id="277" r:id="rId6"/>
    <p:sldId id="278" r:id="rId7"/>
    <p:sldId id="279" r:id="rId8"/>
    <p:sldId id="302" r:id="rId9"/>
    <p:sldId id="282" r:id="rId10"/>
    <p:sldId id="303" r:id="rId11"/>
    <p:sldId id="290" r:id="rId12"/>
    <p:sldId id="304" r:id="rId13"/>
    <p:sldId id="283" r:id="rId14"/>
    <p:sldId id="284" r:id="rId15"/>
    <p:sldId id="285" r:id="rId16"/>
    <p:sldId id="286" r:id="rId17"/>
    <p:sldId id="299" r:id="rId18"/>
    <p:sldId id="300" r:id="rId19"/>
    <p:sldId id="305" r:id="rId20"/>
    <p:sldId id="307" r:id="rId21"/>
    <p:sldId id="287" r:id="rId22"/>
    <p:sldId id="306" r:id="rId23"/>
    <p:sldId id="288" r:id="rId24"/>
    <p:sldId id="308" r:id="rId25"/>
    <p:sldId id="291" r:id="rId26"/>
    <p:sldId id="292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211117_2220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roject_11-18_Full HD 1080p_MEDIUM_FR3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211119_0555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148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151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154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158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_20211119_0542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211119_0549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211119_0557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shot_20211119_0630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009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21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211119_0557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212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  <p:pic>
        <p:nvPicPr>
          <p:cNvPr id="5" name="Picture 4" descr="Screenshot_20211118_2218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MG_20211118_2210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0"/>
            <a:ext cx="10718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235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24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_20211119_0551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011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012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014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211119_0553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_20211118_2117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211119_0554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SimSun</vt:lpstr>
      <vt:lpstr>Wingdings</vt:lpstr>
      <vt:lpstr>Nimbus Roman No9 L</vt:lpstr>
      <vt:lpstr>Microsoft YaHei</vt:lpstr>
      <vt:lpstr>Droid Sans Fallback</vt:lpstr>
      <vt:lpstr>Arial Unicode MS</vt:lpstr>
      <vt:lpstr>Arial Black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hacker</cp:lastModifiedBy>
  <cp:revision>8</cp:revision>
  <dcterms:created xsi:type="dcterms:W3CDTF">2021-11-19T01:02:06Z</dcterms:created>
  <dcterms:modified xsi:type="dcterms:W3CDTF">2021-11-19T01:02:06Z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